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433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45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294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233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417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82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83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07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889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35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135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5173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33D2C7A-CD62-47AF-B991-E0B5205B4BE8}" type="datetimeFigureOut">
              <a:rPr lang="pl-PL" smtClean="0"/>
              <a:t>2016-11-22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EA35513-8D56-4B23-8AAE-BCBD20B9B1D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pl-PL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                                 </a:t>
            </a:r>
            <a:br>
              <a:rPr lang="pl-PL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i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pl-PL" i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                                                                        </a:t>
            </a:r>
            <a:br>
              <a:rPr lang="pl-PL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                                    </a:t>
            </a:r>
            <a:r>
              <a:rPr lang="pl-PL" b="1" dirty="0" smtClean="0">
                <a:solidFill>
                  <a:schemeClr val="accent6"/>
                </a:solidFill>
                <a:latin typeface="MV Boli" pitchFamily="2" charset="0"/>
                <a:ea typeface="GungsuhChe" pitchFamily="49" charset="-127"/>
                <a:cs typeface="MV Boli" pitchFamily="2" charset="0"/>
              </a:rPr>
              <a:t>Edukacja </a:t>
            </a:r>
            <a:r>
              <a:rPr lang="pl-PL" b="1" dirty="0">
                <a:solidFill>
                  <a:schemeClr val="accent6"/>
                </a:solidFill>
                <a:latin typeface="MV Boli" pitchFamily="2" charset="0"/>
                <a:ea typeface="GungsuhChe" pitchFamily="49" charset="-127"/>
                <a:cs typeface="MV Boli" pitchFamily="2" charset="0"/>
              </a:rPr>
              <a:t>I Klasa</a:t>
            </a:r>
            <a:r>
              <a:rPr lang="pl-PL" i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pl-PL" i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</a:br>
            <a:endParaRPr lang="pl-PL" b="1" i="1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3865984"/>
          </a:xfrm>
          <a:solidFill>
            <a:schemeClr val="accent6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endParaRPr lang="pl-PL" sz="4800" b="1" dirty="0" smtClean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pl-PL" sz="4800" b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Urządzanie klas</a:t>
            </a:r>
            <a:br>
              <a:rPr lang="pl-PL" sz="4800" b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sz="4800" b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                </a:t>
            </a:r>
            <a:r>
              <a:rPr lang="pl-PL" sz="4400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przyk</a:t>
            </a:r>
            <a:r>
              <a:rPr lang="pl-PL" sz="4400" i="1" dirty="0" smtClean="0">
                <a:solidFill>
                  <a:srgbClr val="002060"/>
                </a:solidFill>
                <a:latin typeface="Arial Black" pitchFamily="34" charset="0"/>
                <a:cs typeface="Aharoni" pitchFamily="2" charset="-79"/>
              </a:rPr>
              <a:t>ł</a:t>
            </a:r>
            <a:r>
              <a:rPr lang="pl-PL" sz="4400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ady</a:t>
            </a:r>
          </a:p>
          <a:p>
            <a:endParaRPr lang="pl-PL" sz="4400" i="1" dirty="0" smtClean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endParaRPr lang="pl-PL" sz="2800" i="1" dirty="0" smtClean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pl-PL" sz="2400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    </a:t>
            </a:r>
            <a:r>
              <a:rPr lang="pl-PL" sz="24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Przygotował: </a:t>
            </a:r>
            <a:r>
              <a:rPr lang="pl-PL" sz="2400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Bogdan Jankowski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2730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Arial Black" pitchFamily="34" charset="0"/>
              </a:rPr>
              <a:t>Szwecja – szkoła Montessori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 descr="F:\Dysk wymienny (F)\fotki Paula i szwecja\Obraz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5698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80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Arial Black" pitchFamily="34" charset="0"/>
              </a:rPr>
              <a:t>Szwecja – szkoła Montessori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 descr="F:\Dysk wymienny (F)\fotki Paula i szwecja\Obraz 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712968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Arial Black" pitchFamily="34" charset="0"/>
              </a:rPr>
              <a:t>Szwecja – szkoła Montessori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 descr="F:\Dysk wymienny (F)\fotki Paula i szwecja\Obraz 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1296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4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Arial Black" pitchFamily="34" charset="0"/>
              </a:rPr>
              <a:t>Szwecja – szkoła Montessori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0" name="Picture 2" descr="F:\Dysk wymienny (F)\fotki Paula i szwecja\Obraz 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3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 descr="F:\Dysk wymienny (F)\fotki Paula i szwecja\Obraz 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28992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 descr="F:\Dysk wymienny (F)\fotki Paula i szwecja\Obraz 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899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1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2" name="Picture 2" descr="F:\Dysk wymienny (F)\fotki Paula i szwecja\Obraz 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28992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6386" name="Picture 2" descr="F:\Dysk wymienny (F)\fotki Paula i szwecja\Obraz 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899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7410" name="Picture 2" descr="F:\Dysk wymienny (F)\fotki Paula i szwecja\Obraz 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28992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8434" name="Picture 2" descr="F:\Dysk wymienny (F)\fotki Paula i szwecja\Obraz 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78497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Arial Black" pitchFamily="34" charset="0"/>
              </a:rPr>
              <a:t>Szkoła w Magdeburgu</a:t>
            </a:r>
            <a:endParaRPr lang="pl-PL" sz="3600" dirty="0"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G:\Magdeburg-refleksje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701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9458" name="Picture 2" descr="F:\Dysk wymienny (F)\fotki Paula i szwecja\Obraz 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5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Arial Black" pitchFamily="34" charset="0"/>
              </a:rPr>
              <a:t>Szwecja </a:t>
            </a:r>
            <a:r>
              <a:rPr lang="pl-PL" sz="3600" dirty="0">
                <a:latin typeface="Arial Black" pitchFamily="34" charset="0"/>
              </a:rPr>
              <a:t>– szkoła </a:t>
            </a:r>
            <a:r>
              <a:rPr lang="pl-PL" sz="3600" dirty="0" smtClean="0">
                <a:latin typeface="Arial Black" pitchFamily="34" charset="0"/>
              </a:rPr>
              <a:t>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482" name="Picture 2" descr="F:\Dysk wymienny (F)\fotki Paula i szwecja\Obraz 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899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96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1506" name="Picture 2" descr="F:\Dysk wymienny (F)\fotki Paula i szwecja\Obraz 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7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2530" name="Picture 2" descr="F:\Dysk wymienny (F)\fotki Paula i szwecja\Obraz 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568952" cy="531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4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3554" name="Picture 2" descr="F:\Dysk wymienny (F)\fotki Paula i szwecja\Obraz 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28992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4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4578" name="Picture 2" descr="F:\Dysk wymienny (F)\fotki Paula i szwecja\Obraz 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28992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3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 szkoła Montessori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5602" name="Picture 2" descr="F:\Dysk wymienny (F)\fotki Paula i szwecja\Obraz 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928992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Black" pitchFamily="34" charset="0"/>
              </a:rPr>
              <a:t>Szkoła w Magdeburgu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G:\Magdeburg-refleksje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Black" pitchFamily="34" charset="0"/>
              </a:rPr>
              <a:t>Szkoła w Magdeburgu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G:\Magdeburg-refleksje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68952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6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Arial Black" pitchFamily="34" charset="0"/>
              </a:rPr>
              <a:t>Szwecja –szkoła podmiejska</a:t>
            </a:r>
            <a:endParaRPr lang="pl-PL" sz="3600" dirty="0"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F:\Dysk wymienny (F)\fotki Paula i szwecja\Obraz 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0929"/>
            <a:ext cx="8640960" cy="59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Arial Black" pitchFamily="34" charset="0"/>
              </a:rPr>
              <a:t>Szwecja –szkoła podmiejska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F:\Dysk wymienny (F)\fotki Paula i szwecja\Obraz 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8497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1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Arial Black" pitchFamily="34" charset="0"/>
              </a:rPr>
              <a:t>Szwecja –szkoła podmiejska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 descr="F:\Dysk wymienny (F)\fotki Paula i szwecja\Obraz 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5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Arial Black" pitchFamily="34" charset="0"/>
              </a:rPr>
              <a:t>Szwecja – szkoła Montessori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 descr="F:\Dysk wymienny (F)\fotki Paula i szwecja\Obraz 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92899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Arial Black" pitchFamily="34" charset="0"/>
              </a:rPr>
              <a:t>Szwecja – szkoła Montessori</a:t>
            </a:r>
            <a:endParaRPr lang="pl-PL" sz="3600" dirty="0"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 descr="F:\Dysk wymienny (F)\fotki Paula i szwecja\Obraz 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8497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6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100</Words>
  <Application>Microsoft Office PowerPoint</Application>
  <PresentationFormat>Pokaz na ekranie (4:3)</PresentationFormat>
  <Paragraphs>31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26</vt:i4>
      </vt:variant>
    </vt:vector>
  </HeadingPairs>
  <TitlesOfParts>
    <vt:vector size="36" baseType="lpstr">
      <vt:lpstr>GungsuhChe</vt:lpstr>
      <vt:lpstr>Aharoni</vt:lpstr>
      <vt:lpstr>Arial</vt:lpstr>
      <vt:lpstr>Arial Black</vt:lpstr>
      <vt:lpstr>Calibri</vt:lpstr>
      <vt:lpstr>Century Gothic</vt:lpstr>
      <vt:lpstr>MV Boli</vt:lpstr>
      <vt:lpstr>Wingdings 2</vt:lpstr>
      <vt:lpstr>Motyw pakietu Office</vt:lpstr>
      <vt:lpstr>Austin</vt:lpstr>
      <vt:lpstr>                                                                                                                                                   Edukacja I Klasa </vt:lpstr>
      <vt:lpstr>Szkoła w Magdeburgu</vt:lpstr>
      <vt:lpstr>Szkoła w Magdeburgu</vt:lpstr>
      <vt:lpstr>Szkoła w Magdeburgu</vt:lpstr>
      <vt:lpstr>Szwecja –szkoła podmiejska</vt:lpstr>
      <vt:lpstr>Szwecja –szkoła podmiejska</vt:lpstr>
      <vt:lpstr>Szwecja –szkoła podmiejska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  <vt:lpstr>Szwecja – szkoła Montessori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Pomieszczenia klas</dc:title>
  <dc:creator>educatio</dc:creator>
  <cp:lastModifiedBy>Sylwia Żmijewska-Kwiręg</cp:lastModifiedBy>
  <cp:revision>8</cp:revision>
  <dcterms:created xsi:type="dcterms:W3CDTF">2015-11-08T15:25:26Z</dcterms:created>
  <dcterms:modified xsi:type="dcterms:W3CDTF">2016-11-22T12:41:50Z</dcterms:modified>
</cp:coreProperties>
</file>