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56" r:id="rId3"/>
    <p:sldId id="267" r:id="rId4"/>
    <p:sldId id="258" r:id="rId5"/>
    <p:sldId id="260" r:id="rId6"/>
    <p:sldId id="262" r:id="rId7"/>
    <p:sldId id="259" r:id="rId8"/>
    <p:sldId id="261" r:id="rId9"/>
    <p:sldId id="264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6" autoAdjust="0"/>
  </p:normalViewPr>
  <p:slideViewPr>
    <p:cSldViewPr>
      <p:cViewPr varScale="1">
        <p:scale>
          <a:sx n="103" d="100"/>
          <a:sy n="103" d="100"/>
        </p:scale>
        <p:origin x="2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ADAC1-CCB0-42B8-8143-6407C7C89B4E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8A18D-ACA5-4FCF-8003-2B111E6F76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76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82229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71388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65555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47893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87382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86140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8482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69893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72721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34927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57906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608B-EF04-499E-80BE-E7EACF98049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E195-9044-4567-B014-138ECF17C7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231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zaprojektuj%20szko&#322;&#281;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em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0839" y="404664"/>
            <a:ext cx="8229600" cy="543133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Nasza szkoła wzięła udział </a:t>
            </a:r>
          </a:p>
          <a:p>
            <a:pPr marL="0" indent="0" algn="ctr">
              <a:buNone/>
            </a:pPr>
            <a:r>
              <a:rPr lang="pl-PL" dirty="0" smtClean="0"/>
              <a:t>w programie ,,Zaprojektuj Szkołę”, orgaznizowanym przez fundację </a:t>
            </a:r>
          </a:p>
          <a:p>
            <a:pPr marL="0" indent="0" algn="ctr">
              <a:buNone/>
            </a:pPr>
            <a:r>
              <a:rPr lang="pl-PL" dirty="0" smtClean="0"/>
              <a:t>,,Szkoła z Klasą”.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8476"/>
            <a:ext cx="4987313" cy="21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6722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515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E:\kolejny etap\DSC_7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66725"/>
            <a:ext cx="88265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484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E:\ostatni dzień\DSC_7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66725"/>
            <a:ext cx="88265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87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3305" y="260648"/>
            <a:ext cx="7992888" cy="147002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Aby to miejsce długo nam służyło, musimy o nie zadbać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419872" y="1988840"/>
            <a:ext cx="2379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u="sng" dirty="0" smtClean="0"/>
              <a:t>Regulamin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46189" y="2696726"/>
            <a:ext cx="734528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3200" dirty="0" smtClean="0"/>
              <a:t>Szanuj wyposażenie</a:t>
            </a:r>
          </a:p>
          <a:p>
            <a:pPr marL="342900" indent="-342900">
              <a:buAutoNum type="arabicPeriod"/>
            </a:pPr>
            <a:r>
              <a:rPr lang="pl-PL" sz="3200" dirty="0" smtClean="0"/>
              <a:t>Dbaj </a:t>
            </a:r>
            <a:r>
              <a:rPr lang="pl-PL" sz="3200" dirty="0" smtClean="0"/>
              <a:t>o czystość kącika.</a:t>
            </a:r>
          </a:p>
          <a:p>
            <a:pPr marL="342900" indent="-342900">
              <a:buAutoNum type="arabicPeriod"/>
            </a:pPr>
            <a:r>
              <a:rPr lang="pl-PL" sz="3200" dirty="0" smtClean="0"/>
              <a:t>Jemy i pijemy poza kącikiem.</a:t>
            </a:r>
            <a:endParaRPr lang="pl-PL" sz="3200" dirty="0" smtClean="0"/>
          </a:p>
          <a:p>
            <a:pPr marL="342900" indent="-342900">
              <a:buAutoNum type="arabicPeriod"/>
            </a:pPr>
            <a:r>
              <a:rPr lang="pl-PL" sz="3200" dirty="0" smtClean="0"/>
              <a:t>Odstawiaj rzeczy na miejsce.</a:t>
            </a:r>
            <a:endParaRPr lang="pl-PL" sz="3200" dirty="0" smtClean="0"/>
          </a:p>
          <a:p>
            <a:pPr marL="342900" indent="-342900">
              <a:buAutoNum type="arabicPeriod"/>
            </a:pPr>
            <a:r>
              <a:rPr lang="pl-PL" sz="3200" dirty="0" smtClean="0"/>
              <a:t>Dbaj o to, aby każdy mile spędzał tu czas.</a:t>
            </a:r>
            <a:endParaRPr lang="pl-PL" sz="3200" dirty="0" smtClean="0"/>
          </a:p>
          <a:p>
            <a:pPr marL="342900" indent="-342900">
              <a:buAutoNum type="arabicPeriod"/>
            </a:pPr>
            <a:r>
              <a:rPr lang="pl-PL" sz="3200" dirty="0" smtClean="0"/>
              <a:t>Przestrzegaj zasad bezpieczeństwa.</a:t>
            </a:r>
            <a:endParaRPr lang="pl-PL" dirty="0" smtClean="0"/>
          </a:p>
          <a:p>
            <a:pPr marL="342900" indent="-342900">
              <a:buAutoNum type="arabicPeriod"/>
            </a:pPr>
            <a:r>
              <a:rPr lang="pl-PL" sz="3200" dirty="0" smtClean="0"/>
              <a:t>Nasze drzewo lubi ciszę.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89012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 na nazwę kącika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Każdy uczeń- może zgłosić 3 nazwy na karcie konkursowej (do pobrania w pokoju samorządowym)</a:t>
            </a:r>
          </a:p>
          <a:p>
            <a:r>
              <a:rPr lang="pl-PL" dirty="0" smtClean="0"/>
              <a:t>Termin: do </a:t>
            </a:r>
            <a:r>
              <a:rPr lang="pl-PL" smtClean="0"/>
              <a:t>29</a:t>
            </a:r>
            <a:r>
              <a:rPr lang="pl-PL" smtClean="0"/>
              <a:t> marca</a:t>
            </a:r>
            <a:endParaRPr lang="pl-PL" dirty="0" smtClean="0"/>
          </a:p>
          <a:p>
            <a:r>
              <a:rPr lang="pl-PL" dirty="0" smtClean="0"/>
              <a:t>Nagroda- ,,3 ZŁOTE BILETY”- upoważniające do 3 nieprzygotowań z dowolnych przedmiotów do końca roku szkolnego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75313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>
              <a:buNone/>
            </a:pPr>
            <a:endParaRPr lang="pl-PL" dirty="0" smtClean="0">
              <a:hlinkClick r:id="rId2" action="ppaction://hlinkfile"/>
            </a:endParaRPr>
          </a:p>
          <a:p>
            <a:pPr marL="0" indent="0" algn="ctr">
              <a:buNone/>
            </a:pPr>
            <a:r>
              <a:rPr lang="pl-PL" dirty="0" smtClean="0">
                <a:hlinkClick r:id="rId2" action="ppaction://hlinkfile"/>
              </a:rPr>
              <a:t>zaprojektuj szkołę.mp4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03648" y="2057367"/>
            <a:ext cx="675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Zapraszamy na relację z otwarcia kącika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4488175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6858000"/>
            <a:ext cx="7772400" cy="1214445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0166" y="6858000"/>
            <a:ext cx="6400800" cy="1752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mu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5429264"/>
            <a:ext cx="1428760" cy="107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pocahont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8008" y="1156385"/>
            <a:ext cx="1571636" cy="942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meg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571744"/>
            <a:ext cx="1000132" cy="177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DP-Jasm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234734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śnieżk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250030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vaian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0808" y="2839678"/>
            <a:ext cx="1521786" cy="114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smerfetka-233x30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182" y="2357430"/>
            <a:ext cx="998703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 descr="merida 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8660" y="1191898"/>
            <a:ext cx="1358681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s://scontent-waw1-1.xx.fbcdn.net/v/t1.15752-9/53751078_609914489472867_7638636208230236160_n.jpg?_nc_cat=103&amp;_nc_ht=scontent-waw1-1.xx&amp;oh=f7594c18b3dd76251d0c6d9f5f923894&amp;oe=5CE215C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05240" y="1107469"/>
            <a:ext cx="1500198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8" name="AutoShape 4" descr="Image result for wróżka chrzestna kopcius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142844" y="5929330"/>
            <a:ext cx="7772400" cy="121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857224" y="142852"/>
            <a:ext cx="7772400" cy="121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 smtClean="0">
                <a:latin typeface="+mj-lt"/>
                <a:ea typeface="+mj-ea"/>
                <a:cs typeface="+mj-cs"/>
              </a:rPr>
              <a:t>A oto nauczyciele i uczniowie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zaangażowani w projekt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Obraz 18" descr="wróżka chrzestna kopciszek jp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9401" y="1156385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Image result for kopciusze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7950" y="2928934"/>
            <a:ext cx="1056063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AutoShape 4" descr="Image result for celest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Obraz 21" descr="celestia_Rend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71604" y="4143380"/>
            <a:ext cx="1357322" cy="106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0" name="AutoShape 6" descr="Image result for ari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" name="Obraz 23" descr="ariel.JP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86314" y="5357826"/>
            <a:ext cx="1071560" cy="107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Obraz 24" descr="glitter_roszpunka_1al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8148" y="4357694"/>
            <a:ext cx="1021041" cy="100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Image result for els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39537" y="3841957"/>
            <a:ext cx="1071570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Image result for anna]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282" y="5072074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6" name="Picture 12" descr="Image result for belle disney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5000636"/>
            <a:ext cx="1047633" cy="135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pole tekstowe 28"/>
          <p:cNvSpPr txBox="1"/>
          <p:nvPr/>
        </p:nvSpPr>
        <p:spPr>
          <a:xfrm>
            <a:off x="537300" y="2331029"/>
            <a:ext cx="83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Szymon</a:t>
            </a:r>
            <a:endParaRPr lang="pl-PL" sz="16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2509859" y="2045277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Gosia</a:t>
            </a:r>
            <a:endParaRPr lang="pl-PL" sz="1600" dirty="0"/>
          </a:p>
        </p:txBody>
      </p:sp>
      <p:sp>
        <p:nvSpPr>
          <p:cNvPr id="2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2" name="Obraz 31" descr="aurora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286380" y="3857628"/>
            <a:ext cx="104409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pole tekstowe 32"/>
          <p:cNvSpPr txBox="1"/>
          <p:nvPr/>
        </p:nvSpPr>
        <p:spPr>
          <a:xfrm>
            <a:off x="3736345" y="2086336"/>
            <a:ext cx="164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p. Monika Olejnik</a:t>
            </a:r>
            <a:endParaRPr lang="pl-PL" sz="16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5084577" y="2192473"/>
            <a:ext cx="1965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p. Agata </a:t>
            </a:r>
            <a:r>
              <a:rPr lang="pl-PL" sz="1600" dirty="0" err="1" smtClean="0"/>
              <a:t>Rudzikiewicz</a:t>
            </a:r>
            <a:endParaRPr lang="pl-PL" sz="16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6500826" y="4286256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Oliwia</a:t>
            </a:r>
            <a:endParaRPr lang="pl-PL" sz="16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7367436" y="2475516"/>
            <a:ext cx="981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Weronika</a:t>
            </a:r>
            <a:endParaRPr lang="pl-PL" sz="16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1643042" y="3745401"/>
            <a:ext cx="749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Nastka</a:t>
            </a:r>
            <a:endParaRPr lang="pl-PL" sz="16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3000364" y="4286256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Zuzia</a:t>
            </a:r>
            <a:endParaRPr lang="pl-PL" sz="16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451145" y="4377742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Maja</a:t>
            </a:r>
            <a:endParaRPr lang="pl-PL" sz="16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428596" y="6143644"/>
            <a:ext cx="768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Natalia</a:t>
            </a:r>
            <a:endParaRPr lang="pl-PL" sz="16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7929586" y="528638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Klaudia</a:t>
            </a:r>
            <a:endParaRPr lang="pl-PL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1785918" y="648866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Małgosia</a:t>
            </a:r>
            <a:endParaRPr lang="pl-PL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4143372" y="4839124"/>
            <a:ext cx="66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Zosia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5143504" y="3571876"/>
            <a:ext cx="83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Magda</a:t>
            </a:r>
            <a:endParaRPr lang="pl-PL" dirty="0"/>
          </a:p>
        </p:txBody>
      </p:sp>
      <p:sp>
        <p:nvSpPr>
          <p:cNvPr id="46" name="pole tekstowe 45"/>
          <p:cNvSpPr txBox="1"/>
          <p:nvPr/>
        </p:nvSpPr>
        <p:spPr>
          <a:xfrm>
            <a:off x="7929586" y="4000504"/>
            <a:ext cx="71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Agata</a:t>
            </a:r>
            <a:endParaRPr lang="pl-PL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5357818" y="5072074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Oliwia</a:t>
            </a:r>
            <a:endParaRPr lang="pl-PL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6575494" y="6173292"/>
            <a:ext cx="70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Kamil</a:t>
            </a:r>
            <a:endParaRPr lang="pl-PL" dirty="0"/>
          </a:p>
        </p:txBody>
      </p:sp>
      <p:sp>
        <p:nvSpPr>
          <p:cNvPr id="49" name="pole tekstowe 48"/>
          <p:cNvSpPr txBox="1"/>
          <p:nvPr/>
        </p:nvSpPr>
        <p:spPr>
          <a:xfrm>
            <a:off x="3286116" y="6357958"/>
            <a:ext cx="84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Natalia</a:t>
            </a:r>
            <a:endParaRPr lang="pl-PL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5000628" y="635795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Zuzia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3929058" y="3571876"/>
            <a:ext cx="89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Wiktoria</a:t>
            </a:r>
            <a:endParaRPr lang="pl-PL" sz="16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1785918" y="5122574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Julia</a:t>
            </a:r>
            <a:endParaRPr lang="pl-P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4" y="4972071"/>
            <a:ext cx="1171573" cy="117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20" y="2483991"/>
            <a:ext cx="1112144" cy="128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9" y="1410066"/>
            <a:ext cx="1235761" cy="92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0040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8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8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3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3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8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1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6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4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9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900"/>
                            </p:stCondLst>
                            <p:childTnLst>
                              <p:par>
                                <p:cTn id="176" presetID="53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200"/>
                            </p:stCondLst>
                            <p:childTnLst>
                              <p:par>
                                <p:cTn id="1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200"/>
                            </p:stCondLst>
                            <p:childTnLst>
                              <p:par>
                                <p:cTn id="19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700"/>
                            </p:stCondLst>
                            <p:childTnLst>
                              <p:par>
                                <p:cTn id="20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7200"/>
                            </p:stCondLst>
                            <p:childTnLst>
                              <p:par>
                                <p:cTn id="2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8200"/>
                            </p:stCondLst>
                            <p:childTnLst>
                              <p:par>
                                <p:cTn id="23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8134672" cy="1512167"/>
          </a:xfrm>
        </p:spPr>
        <p:txBody>
          <a:bodyPr>
            <a:noAutofit/>
          </a:bodyPr>
          <a:lstStyle/>
          <a:p>
            <a:r>
              <a:rPr lang="pl-PL" sz="4000" dirty="0" smtClean="0"/>
              <a:t> </a:t>
            </a:r>
            <a:r>
              <a:rPr lang="pl-PL" sz="4000" dirty="0"/>
              <a:t>C</a:t>
            </a:r>
            <a:r>
              <a:rPr lang="pl-PL" sz="4000" dirty="0" smtClean="0"/>
              <a:t>elem projektu było stworzenie miejsca spełniającego nasze potrzeby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68199" y="2420888"/>
            <a:ext cx="3196289" cy="321791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1"/>
                </a:solidFill>
              </a:rPr>
              <a:t>Cisza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1"/>
                </a:solidFill>
              </a:rPr>
              <a:t>Wygoda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1"/>
                </a:solidFill>
              </a:rPr>
              <a:t>Odpoczynek</a:t>
            </a:r>
            <a:endParaRPr lang="pl-PL" sz="3600" dirty="0" smtClean="0">
              <a:solidFill>
                <a:schemeClr val="tx1"/>
              </a:solidFill>
            </a:endParaRPr>
          </a:p>
          <a:p>
            <a:pPr algn="l"/>
            <a:endParaRPr lang="pl-PL" sz="3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3600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pl-PL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E:\foto projekt\spacer badawczy\DSC_6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420888"/>
            <a:ext cx="5156638" cy="346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85301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Opisywaliśmy je  podczas</a:t>
            </a:r>
            <a:br>
              <a:rPr lang="pl-PL" dirty="0" smtClean="0"/>
            </a:br>
            <a:r>
              <a:rPr lang="pl-PL" dirty="0" smtClean="0"/>
              <a:t> spaceru badawczego </a:t>
            </a:r>
            <a:endParaRPr lang="pl-PL" dirty="0"/>
          </a:p>
        </p:txBody>
      </p:sp>
      <p:pic>
        <p:nvPicPr>
          <p:cNvPr id="4" name="Picture 2" descr="E:\foto projekt\spacer badawczy\DSC_6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49899"/>
            <a:ext cx="3000396" cy="2014078"/>
          </a:xfrm>
          <a:prstGeom prst="rect">
            <a:avLst/>
          </a:prstGeom>
          <a:noFill/>
        </p:spPr>
      </p:pic>
      <p:pic>
        <p:nvPicPr>
          <p:cNvPr id="1026" name="Picture 2" descr="E:\foto projekt\spacer badawczy\DSC_6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531" y="4221088"/>
            <a:ext cx="3192889" cy="2143140"/>
          </a:xfrm>
          <a:prstGeom prst="rect">
            <a:avLst/>
          </a:prstGeom>
          <a:noFill/>
        </p:spPr>
      </p:pic>
      <p:pic>
        <p:nvPicPr>
          <p:cNvPr id="1028" name="Picture 4" descr="E:\foto projekt\spacer badawczy\DSC_6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50"/>
            <a:ext cx="2941907" cy="1974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9962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Uczestniczyliśmy w warsztatach architektonicznych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E:\foto projekt\warsztaty arch\DSC_7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0164"/>
            <a:ext cx="2968168" cy="1992303"/>
          </a:xfrm>
          <a:prstGeom prst="rect">
            <a:avLst/>
          </a:prstGeom>
          <a:noFill/>
        </p:spPr>
      </p:pic>
      <p:pic>
        <p:nvPicPr>
          <p:cNvPr id="2051" name="Picture 3" descr="E:\foto projekt\warsztaty arch\DSC_7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3112839" cy="2089409"/>
          </a:xfrm>
          <a:prstGeom prst="rect">
            <a:avLst/>
          </a:prstGeom>
          <a:noFill/>
        </p:spPr>
      </p:pic>
      <p:pic>
        <p:nvPicPr>
          <p:cNvPr id="1026" name="Picture 2" descr="E:\foto projekt\warsztaty arch\DSC_7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143380"/>
            <a:ext cx="3036742" cy="2038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4858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Długo zastanawialiśmy się nad wyborem miejsca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E:\foto projekt\miejsca\DSC_6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2571768" cy="1726230"/>
          </a:xfrm>
          <a:prstGeom prst="rect">
            <a:avLst/>
          </a:prstGeom>
          <a:noFill/>
        </p:spPr>
      </p:pic>
      <p:pic>
        <p:nvPicPr>
          <p:cNvPr id="2053" name="Picture 5" descr="E:\foto projekt\miejsca\DSC_6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989" y="3863048"/>
            <a:ext cx="2928958" cy="1965985"/>
          </a:xfrm>
          <a:prstGeom prst="rect">
            <a:avLst/>
          </a:prstGeom>
          <a:noFill/>
        </p:spPr>
      </p:pic>
      <p:pic>
        <p:nvPicPr>
          <p:cNvPr id="1026" name="Picture 2" descr="F:\14_11_2018 zaprojektuj szkołę\DSC_7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484784"/>
            <a:ext cx="2407070" cy="1615681"/>
          </a:xfrm>
          <a:prstGeom prst="rect">
            <a:avLst/>
          </a:prstGeom>
          <a:noFill/>
        </p:spPr>
      </p:pic>
      <p:pic>
        <p:nvPicPr>
          <p:cNvPr id="1027" name="Picture 3" descr="F:\14_11_2018 zaprojektuj szkołę\DSC_7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87121" y="3858658"/>
            <a:ext cx="2976958" cy="199820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71538" y="3369280"/>
            <a:ext cx="21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</a:t>
            </a:r>
            <a:r>
              <a:rPr lang="pl-PL" dirty="0" smtClean="0"/>
              <a:t>nęka pod schodami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80972" y="3063422"/>
            <a:ext cx="78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boisko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87550" y="5764614"/>
            <a:ext cx="94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korytarz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880971" y="6340678"/>
            <a:ext cx="666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patio</a:t>
            </a:r>
            <a:endParaRPr lang="pl-PL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Postanowiliśmy odnowić korytarz</a:t>
            </a:r>
            <a:br>
              <a:rPr lang="pl-PL" dirty="0" smtClean="0"/>
            </a:br>
            <a:r>
              <a:rPr lang="pl-PL" dirty="0" smtClean="0"/>
              <a:t> na drugim piętrze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 descr="E:\DSC_7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84784"/>
            <a:ext cx="7535760" cy="50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663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Tak wyglądały etapy naszych przygotowań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E:\foto projekt\korytarz etapami\DSC_7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10347"/>
            <a:ext cx="6521378" cy="4377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6602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2050" name="Picture 2" descr="F:\14_11_2018 zaprojektuj szkołę\DSC_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463057" cy="500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193</Words>
  <Application>Microsoft Office PowerPoint</Application>
  <PresentationFormat>Pokaz na ekranie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Motyw pakietu Office</vt:lpstr>
      <vt:lpstr>Prezentacja programu PowerPoint</vt:lpstr>
      <vt:lpstr>Prezentacja programu PowerPoint</vt:lpstr>
      <vt:lpstr> Celem projektu było stworzenie miejsca spełniającego nasze potrzeby</vt:lpstr>
      <vt:lpstr>Opisywaliśmy je  podczas  spaceru badawczego </vt:lpstr>
      <vt:lpstr>Uczestniczyliśmy w warsztatach architektonicznych</vt:lpstr>
      <vt:lpstr>Długo zastanawialiśmy się nad wyborem miejsca</vt:lpstr>
      <vt:lpstr>Postanowiliśmy odnowić korytarz  na drugim piętrze </vt:lpstr>
      <vt:lpstr>Tak wyglądały etapy naszych przygotowań</vt:lpstr>
      <vt:lpstr>Prezentacja programu PowerPoint</vt:lpstr>
      <vt:lpstr>Prezentacja programu PowerPoint</vt:lpstr>
      <vt:lpstr>Prezentacja programu PowerPoint</vt:lpstr>
      <vt:lpstr>Aby to miejsce długo nam służyło, musimy o nie zadbać.</vt:lpstr>
      <vt:lpstr>Konkurs na nazwę kącika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1</dc:creator>
  <cp:lastModifiedBy>Gimnazjum 73</cp:lastModifiedBy>
  <cp:revision>67</cp:revision>
  <cp:lastPrinted>2019-03-15T08:56:03Z</cp:lastPrinted>
  <dcterms:created xsi:type="dcterms:W3CDTF">2019-03-06T06:50:07Z</dcterms:created>
  <dcterms:modified xsi:type="dcterms:W3CDTF">2019-03-18T12:22:01Z</dcterms:modified>
</cp:coreProperties>
</file>